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0" r:id="rId3"/>
    <p:sldId id="273" r:id="rId4"/>
    <p:sldId id="261" r:id="rId5"/>
    <p:sldId id="275" r:id="rId6"/>
    <p:sldId id="262" r:id="rId7"/>
    <p:sldId id="277" r:id="rId8"/>
    <p:sldId id="263" r:id="rId9"/>
    <p:sldId id="279" r:id="rId10"/>
    <p:sldId id="264" r:id="rId11"/>
    <p:sldId id="281" r:id="rId12"/>
    <p:sldId id="265" r:id="rId13"/>
    <p:sldId id="28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FF14"/>
    <a:srgbClr val="C4B454"/>
    <a:srgbClr val="1F51FF"/>
    <a:srgbClr val="68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D3D9C-96FA-E5DD-8E94-5297130DA4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385ABE-481F-2703-99E6-24368E5FE6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C31A7-EF91-A0CD-B809-18D24CFF4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32DBCE-1414-0C29-6BA2-B11D5E286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72E4E-C6D5-16E3-8FC8-64EB3F960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1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89974-4347-DB6B-53D2-440E95DBD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0124EB-1B4A-0560-683E-9AE3DD5D6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58783-6E04-A153-D9F7-A9EAEE224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F2DBF-7FFE-4020-2577-D0AC0D57D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D67CA-8F08-CB3F-89F6-73987227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75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95F328-80BA-3802-46F4-6991A2326C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0CF4AE-FFBB-5838-46A7-2EC821765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F325A-90F8-5A2B-D83A-85D437BF7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3C43C-8B3A-61F8-1C1E-ACFF347BB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5BD06-2954-C33B-527C-A7A7523BA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4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C0E60-A479-E4DA-8664-6C353444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DB204-C515-4D15-273C-B2BFCDDFB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89D3E-4BD4-1559-2F0D-279D4EC95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E3A3-5241-4FB4-0A71-601349FC5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556E7-86DA-AE8C-76E5-FA52E4C13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7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43DF-CAE6-F85D-4246-08E142349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1FCD40-DF35-EA33-DF45-DE8B0EDC3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91BAB-8C72-7407-3318-19D083511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94B5C-5ADE-B1B5-798E-0FDACF79A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4D725-40D0-CE84-1268-E4ABF3BA8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61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7AEFC-4D99-39BE-1F75-2D1EEE4C6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50560-4DC9-E11C-7DDD-4B7BF5426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4C736-5E92-6A12-3292-490720B17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C44E6-9CA0-4A0B-3060-D4D1E2C1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669D14-223B-8882-48D0-EDA0A21DA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589F4-5B39-39FC-EC39-E7FB687E8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8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5B89F-47A3-B3EB-C485-E9EDB94CB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9448B-9870-D9A8-2F0C-6B93A3B7C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9BF4D-32E0-93CC-FB1D-1191E1B852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BC6FBE-218E-2382-5E08-0F09D91196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503CC2-6470-1CF2-8A1E-79D03AA688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B6CB3-8B49-E76A-9F4C-6EDF9A87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9DDC80-22E8-464C-DC60-05535C250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1E5BED-1E66-3053-23A6-3718AF20F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6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4D7BB-96DA-8DF2-4E11-BC4B78820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B491B-F04C-F783-93EB-915AAFB71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FBFA6C-BD6B-2421-0905-45B1B6DB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5F7F7A-CD3A-6C27-B694-835F136E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2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A20959-6763-63AC-B652-D5668181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A632BA-00B2-13F3-D82A-9779D6DA5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0B341-3A22-9D85-22B0-1B61DB03E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34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20586-E166-2FE2-D7C4-A979FAE30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53ED4-50AB-51C0-EEA0-7926FFF7F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1AB69D-9D14-F532-5214-97F1ABC7D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94984D-B023-61FE-9739-461DF54B1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976BE-C62F-B095-3033-139B2AC24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2FFC5-B184-43C8-4FE6-7BA20576A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1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C8621-F644-A2DD-34F1-869FC3465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0609F-3CA7-B7F3-1260-ABB5E1E38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5B9ACB-2B71-A7F5-B82D-AC9A90D40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DD94A-767C-68E0-B94D-B582A2C03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D791F-AED7-2D42-DA40-86D764E01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3AE71-E3A8-65F8-2D63-4DE1F8603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2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68E9DF-D334-645C-AC1A-121B7F1AA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6467CD-CBD9-D658-96B4-85E52C8BB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3BE83-3558-690A-41BC-0B82D6B82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EF12B-02CC-42E6-B48B-2AAD01A80DAA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51780-5395-DB5E-7D55-9C0E481B4F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A353A-F6DB-C26D-C862-7F20DE74E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EF237-8F0D-430C-B838-1F86195616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4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in a suit with glasses and pen in front of a sign&#10;&#10;Description automatically generated">
            <a:extLst>
              <a:ext uri="{FF2B5EF4-FFF2-40B4-BE49-F238E27FC236}">
                <a16:creationId xmlns:a16="http://schemas.microsoft.com/office/drawing/2014/main" id="{33D51674-4926-7819-D0FD-273A5D9435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55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BY 99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E3F74E3-2324-4F25-E0BF-4975A36090FE}"/>
              </a:ext>
            </a:extLst>
          </p:cNvPr>
          <p:cNvGrpSpPr/>
          <p:nvPr/>
        </p:nvGrpSpPr>
        <p:grpSpPr>
          <a:xfrm>
            <a:off x="2007095" y="1366602"/>
            <a:ext cx="1244320" cy="1471276"/>
            <a:chOff x="2007095" y="1366602"/>
            <a:chExt cx="1244320" cy="147127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2C88D92-31B8-213B-CCA2-20C6364503E0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23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731FC7-CE10-E794-ED4C-4B7E1464B812}"/>
                </a:ext>
              </a:extLst>
            </p:cNvPr>
            <p:cNvSpPr txBox="1"/>
            <p:nvPr/>
          </p:nvSpPr>
          <p:spPr>
            <a:xfrm>
              <a:off x="2022872" y="2006881"/>
              <a:ext cx="9458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E81E41-E732-5961-2C85-457DEAC8C088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C3D8C5-295B-2B1D-57AE-D9D8C0E76A5F}"/>
              </a:ext>
            </a:extLst>
          </p:cNvPr>
          <p:cNvGrpSpPr/>
          <p:nvPr/>
        </p:nvGrpSpPr>
        <p:grpSpPr>
          <a:xfrm>
            <a:off x="3990639" y="1364316"/>
            <a:ext cx="1244320" cy="1473562"/>
            <a:chOff x="2007095" y="1366602"/>
            <a:chExt cx="1244320" cy="147356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80D752A-57D5-10BD-1881-33980734D4F1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334BBB5-6689-5D2C-10E3-72AE14B849B4}"/>
                </a:ext>
              </a:extLst>
            </p:cNvPr>
            <p:cNvSpPr txBox="1"/>
            <p:nvPr/>
          </p:nvSpPr>
          <p:spPr>
            <a:xfrm>
              <a:off x="2070773" y="2009167"/>
              <a:ext cx="9090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56DCFCC-DAC3-83FB-4152-CA277E23CEFD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A29EFD3-5AAE-9830-4B8A-A0E050D8E1F9}"/>
              </a:ext>
            </a:extLst>
          </p:cNvPr>
          <p:cNvGrpSpPr/>
          <p:nvPr/>
        </p:nvGrpSpPr>
        <p:grpSpPr>
          <a:xfrm>
            <a:off x="5996251" y="1403553"/>
            <a:ext cx="1344069" cy="1473562"/>
            <a:chOff x="1907346" y="1366602"/>
            <a:chExt cx="1344069" cy="147356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97CFA85-E8E1-994E-B40D-1F091B3CFBF7}"/>
                </a:ext>
              </a:extLst>
            </p:cNvPr>
            <p:cNvSpPr txBox="1"/>
            <p:nvPr/>
          </p:nvSpPr>
          <p:spPr>
            <a:xfrm>
              <a:off x="1907346" y="1366602"/>
              <a:ext cx="134406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123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D7300F-C48D-25DA-B0BE-2909B604ABBA}"/>
                </a:ext>
              </a:extLst>
            </p:cNvPr>
            <p:cNvSpPr txBox="1"/>
            <p:nvPr/>
          </p:nvSpPr>
          <p:spPr>
            <a:xfrm>
              <a:off x="2034028" y="2009167"/>
              <a:ext cx="9458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0FD3A01-DD57-EAD4-6845-4905908BDBB1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22EA43E-D220-F26D-0100-E2665F74DDE1}"/>
              </a:ext>
            </a:extLst>
          </p:cNvPr>
          <p:cNvGrpSpPr/>
          <p:nvPr/>
        </p:nvGrpSpPr>
        <p:grpSpPr>
          <a:xfrm>
            <a:off x="8225897" y="1414737"/>
            <a:ext cx="1350508" cy="1473562"/>
            <a:chOff x="2042918" y="1366602"/>
            <a:chExt cx="1350508" cy="1473562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57102A0-EA52-66CE-2967-0AABF17476A2}"/>
                </a:ext>
              </a:extLst>
            </p:cNvPr>
            <p:cNvSpPr txBox="1"/>
            <p:nvPr/>
          </p:nvSpPr>
          <p:spPr>
            <a:xfrm>
              <a:off x="2042918" y="1366602"/>
              <a:ext cx="13505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137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77B3F80-5D5B-F4D9-0A05-EB5A96F99C15}"/>
                </a:ext>
              </a:extLst>
            </p:cNvPr>
            <p:cNvSpPr txBox="1"/>
            <p:nvPr/>
          </p:nvSpPr>
          <p:spPr>
            <a:xfrm>
              <a:off x="2173529" y="2009167"/>
              <a:ext cx="9357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14D08E-2ECC-0831-0582-3988B0E5C604}"/>
                </a:ext>
              </a:extLst>
            </p:cNvPr>
            <p:cNvCxnSpPr/>
            <p:nvPr/>
          </p:nvCxnSpPr>
          <p:spPr>
            <a:xfrm>
              <a:off x="2175909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30356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BY 99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09D8C97-0953-DC7A-F9CF-42D2963CB75A}"/>
              </a:ext>
            </a:extLst>
          </p:cNvPr>
          <p:cNvGrpSpPr/>
          <p:nvPr/>
        </p:nvGrpSpPr>
        <p:grpSpPr>
          <a:xfrm>
            <a:off x="1448135" y="1296263"/>
            <a:ext cx="1353110" cy="1473562"/>
            <a:chOff x="1898306" y="1366602"/>
            <a:chExt cx="1353110" cy="1473562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2949330-ADED-7F09-8024-AD0845F4BE6B}"/>
                </a:ext>
              </a:extLst>
            </p:cNvPr>
            <p:cNvSpPr txBox="1"/>
            <p:nvPr/>
          </p:nvSpPr>
          <p:spPr>
            <a:xfrm>
              <a:off x="1898306" y="1366602"/>
              <a:ext cx="13531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234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889CD04-32ED-EE62-A0B4-F8A308E22B00}"/>
                </a:ext>
              </a:extLst>
            </p:cNvPr>
            <p:cNvSpPr txBox="1"/>
            <p:nvPr/>
          </p:nvSpPr>
          <p:spPr>
            <a:xfrm>
              <a:off x="2031569" y="2009167"/>
              <a:ext cx="9482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14275BF-7EF9-5EA6-9191-84A03EE5CB2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E2E8D7-5C5F-FD8C-3243-62238F75B84B}"/>
              </a:ext>
            </a:extLst>
          </p:cNvPr>
          <p:cNvGrpSpPr/>
          <p:nvPr/>
        </p:nvGrpSpPr>
        <p:grpSpPr>
          <a:xfrm>
            <a:off x="3431678" y="1293977"/>
            <a:ext cx="1353110" cy="1473562"/>
            <a:chOff x="1898305" y="1366602"/>
            <a:chExt cx="1353110" cy="1473562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A1D7ED6-1BED-8684-581F-9B57B34D625D}"/>
                </a:ext>
              </a:extLst>
            </p:cNvPr>
            <p:cNvSpPr txBox="1"/>
            <p:nvPr/>
          </p:nvSpPr>
          <p:spPr>
            <a:xfrm>
              <a:off x="1898305" y="1366602"/>
              <a:ext cx="13531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335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D6B40E8-378A-3BC4-2CF7-CBF715A43100}"/>
                </a:ext>
              </a:extLst>
            </p:cNvPr>
            <p:cNvSpPr txBox="1"/>
            <p:nvPr/>
          </p:nvSpPr>
          <p:spPr>
            <a:xfrm>
              <a:off x="2031568" y="2009167"/>
              <a:ext cx="9482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12B2566-45D7-B27D-D18F-57E3491C902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D3DC86A-4471-89FD-7D62-EDB3CC489B8D}"/>
              </a:ext>
            </a:extLst>
          </p:cNvPr>
          <p:cNvGrpSpPr/>
          <p:nvPr/>
        </p:nvGrpSpPr>
        <p:grpSpPr>
          <a:xfrm>
            <a:off x="5338849" y="1333214"/>
            <a:ext cx="1731856" cy="1473562"/>
            <a:chOff x="1700115" y="1366602"/>
            <a:chExt cx="1731856" cy="147356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18C37B2-EC7A-A079-5AF3-A1BE1B3102C7}"/>
                </a:ext>
              </a:extLst>
            </p:cNvPr>
            <p:cNvSpPr txBox="1"/>
            <p:nvPr/>
          </p:nvSpPr>
          <p:spPr>
            <a:xfrm>
              <a:off x="1700115" y="1366602"/>
              <a:ext cx="17318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1023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CDB36FE-C70B-22B0-E9DE-7AC9CF668FEB}"/>
                </a:ext>
              </a:extLst>
            </p:cNvPr>
            <p:cNvSpPr txBox="1"/>
            <p:nvPr/>
          </p:nvSpPr>
          <p:spPr>
            <a:xfrm>
              <a:off x="2005227" y="2009167"/>
              <a:ext cx="9746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9AF1CCB-7A3A-1908-F362-DAD75D47E50C}"/>
                </a:ext>
              </a:extLst>
            </p:cNvPr>
            <p:cNvCxnSpPr/>
            <p:nvPr/>
          </p:nvCxnSpPr>
          <p:spPr>
            <a:xfrm>
              <a:off x="1781642" y="2107641"/>
              <a:ext cx="1422475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A47A9C6-AC64-5DEC-707D-3D05436D66FD}"/>
              </a:ext>
            </a:extLst>
          </p:cNvPr>
          <p:cNvGrpSpPr/>
          <p:nvPr/>
        </p:nvGrpSpPr>
        <p:grpSpPr>
          <a:xfrm>
            <a:off x="7360845" y="1344398"/>
            <a:ext cx="1623378" cy="1473562"/>
            <a:chOff x="1628037" y="1366602"/>
            <a:chExt cx="1623378" cy="147356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6B8FDA4-E96A-2051-76DF-3C301A34795F}"/>
                </a:ext>
              </a:extLst>
            </p:cNvPr>
            <p:cNvSpPr txBox="1"/>
            <p:nvPr/>
          </p:nvSpPr>
          <p:spPr>
            <a:xfrm>
              <a:off x="1628037" y="1366602"/>
              <a:ext cx="16233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1234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37C3B63-76DF-231F-5281-14B8B70B9259}"/>
                </a:ext>
              </a:extLst>
            </p:cNvPr>
            <p:cNvSpPr txBox="1"/>
            <p:nvPr/>
          </p:nvSpPr>
          <p:spPr>
            <a:xfrm>
              <a:off x="2007095" y="2009167"/>
              <a:ext cx="9727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F74B360-F796-8B8D-A364-595F8A5DD5E7}"/>
                </a:ext>
              </a:extLst>
            </p:cNvPr>
            <p:cNvCxnSpPr/>
            <p:nvPr/>
          </p:nvCxnSpPr>
          <p:spPr>
            <a:xfrm>
              <a:off x="1669097" y="2107641"/>
              <a:ext cx="142247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BF0E5EC-7F0E-7D01-01F3-20FCE8BBF2C4}"/>
              </a:ext>
            </a:extLst>
          </p:cNvPr>
          <p:cNvGrpSpPr/>
          <p:nvPr/>
        </p:nvGrpSpPr>
        <p:grpSpPr>
          <a:xfrm>
            <a:off x="9201501" y="1337472"/>
            <a:ext cx="1731856" cy="1469304"/>
            <a:chOff x="1811216" y="1366602"/>
            <a:chExt cx="1731856" cy="146930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62DF593-654D-869F-71F5-80787FDB2DA7}"/>
                </a:ext>
              </a:extLst>
            </p:cNvPr>
            <p:cNvSpPr txBox="1"/>
            <p:nvPr/>
          </p:nvSpPr>
          <p:spPr>
            <a:xfrm>
              <a:off x="1811216" y="1366602"/>
              <a:ext cx="17318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2345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F1E1BB2-989F-8CB4-FCDF-5DFD5F982088}"/>
                </a:ext>
              </a:extLst>
            </p:cNvPr>
            <p:cNvSpPr txBox="1"/>
            <p:nvPr/>
          </p:nvSpPr>
          <p:spPr>
            <a:xfrm>
              <a:off x="2114135" y="2004909"/>
              <a:ext cx="112601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6668791-5640-0998-402F-2883DC277A6F}"/>
                </a:ext>
              </a:extLst>
            </p:cNvPr>
            <p:cNvCxnSpPr/>
            <p:nvPr/>
          </p:nvCxnSpPr>
          <p:spPr>
            <a:xfrm>
              <a:off x="1958844" y="2107641"/>
              <a:ext cx="129315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13749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BY 999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D9A8B74D-82BA-EAE5-20A0-32AF793C3D4A}"/>
              </a:ext>
            </a:extLst>
          </p:cNvPr>
          <p:cNvGrpSpPr/>
          <p:nvPr/>
        </p:nvGrpSpPr>
        <p:grpSpPr>
          <a:xfrm>
            <a:off x="1791956" y="1364905"/>
            <a:ext cx="1457366" cy="1472973"/>
            <a:chOff x="1791956" y="1364905"/>
            <a:chExt cx="1457366" cy="147297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2C88D92-31B8-213B-CCA2-20C6364503E0}"/>
                </a:ext>
              </a:extLst>
            </p:cNvPr>
            <p:cNvSpPr txBox="1"/>
            <p:nvPr/>
          </p:nvSpPr>
          <p:spPr>
            <a:xfrm>
              <a:off x="1797120" y="1364905"/>
              <a:ext cx="14522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123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731FC7-CE10-E794-ED4C-4B7E1464B812}"/>
                </a:ext>
              </a:extLst>
            </p:cNvPr>
            <p:cNvSpPr txBox="1"/>
            <p:nvPr/>
          </p:nvSpPr>
          <p:spPr>
            <a:xfrm>
              <a:off x="1791956" y="2006881"/>
              <a:ext cx="14018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999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E81E41-E732-5961-2C85-457DEAC8C088}"/>
                </a:ext>
              </a:extLst>
            </p:cNvPr>
            <p:cNvCxnSpPr/>
            <p:nvPr/>
          </p:nvCxnSpPr>
          <p:spPr>
            <a:xfrm>
              <a:off x="1874110" y="2105355"/>
              <a:ext cx="106872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E91F779-3ABB-E78E-33A4-7CA467E58E12}"/>
              </a:ext>
            </a:extLst>
          </p:cNvPr>
          <p:cNvGrpSpPr/>
          <p:nvPr/>
        </p:nvGrpSpPr>
        <p:grpSpPr>
          <a:xfrm>
            <a:off x="5103595" y="1331752"/>
            <a:ext cx="1360289" cy="1473562"/>
            <a:chOff x="5103595" y="1331752"/>
            <a:chExt cx="1360289" cy="147356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80D752A-57D5-10BD-1881-33980734D4F1}"/>
                </a:ext>
              </a:extLst>
            </p:cNvPr>
            <p:cNvSpPr txBox="1"/>
            <p:nvPr/>
          </p:nvSpPr>
          <p:spPr>
            <a:xfrm>
              <a:off x="5113376" y="1331752"/>
              <a:ext cx="135050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345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334BBB5-6689-5D2C-10E3-72AE14B849B4}"/>
                </a:ext>
              </a:extLst>
            </p:cNvPr>
            <p:cNvSpPr txBox="1"/>
            <p:nvPr/>
          </p:nvSpPr>
          <p:spPr>
            <a:xfrm>
              <a:off x="5103595" y="1974317"/>
              <a:ext cx="13440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999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56DCFCC-DAC3-83FB-4152-CA277E23CEFD}"/>
                </a:ext>
              </a:extLst>
            </p:cNvPr>
            <p:cNvCxnSpPr/>
            <p:nvPr/>
          </p:nvCxnSpPr>
          <p:spPr>
            <a:xfrm>
              <a:off x="5117548" y="2072791"/>
              <a:ext cx="1175600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80D7222-DBD9-E3A0-7A59-130CCCCB151F}"/>
              </a:ext>
            </a:extLst>
          </p:cNvPr>
          <p:cNvGrpSpPr/>
          <p:nvPr/>
        </p:nvGrpSpPr>
        <p:grpSpPr>
          <a:xfrm>
            <a:off x="8373691" y="1403553"/>
            <a:ext cx="1712844" cy="1473562"/>
            <a:chOff x="8373691" y="1403553"/>
            <a:chExt cx="1712844" cy="147356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97CFA85-E8E1-994E-B40D-1F091B3CFBF7}"/>
                </a:ext>
              </a:extLst>
            </p:cNvPr>
            <p:cNvSpPr txBox="1"/>
            <p:nvPr/>
          </p:nvSpPr>
          <p:spPr>
            <a:xfrm>
              <a:off x="8373691" y="1403553"/>
              <a:ext cx="17128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1234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D7300F-C48D-25DA-B0BE-2909B604ABBA}"/>
                </a:ext>
              </a:extLst>
            </p:cNvPr>
            <p:cNvSpPr txBox="1"/>
            <p:nvPr/>
          </p:nvSpPr>
          <p:spPr>
            <a:xfrm>
              <a:off x="8500373" y="2046118"/>
              <a:ext cx="12566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999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0FD3A01-DD57-EAD4-6845-4905908BDBB1}"/>
                </a:ext>
              </a:extLst>
            </p:cNvPr>
            <p:cNvCxnSpPr/>
            <p:nvPr/>
          </p:nvCxnSpPr>
          <p:spPr>
            <a:xfrm>
              <a:off x="8487137" y="2144592"/>
              <a:ext cx="1422475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21279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BY 999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6B9F338-66AB-374F-4179-C70DCF2AB771}"/>
              </a:ext>
            </a:extLst>
          </p:cNvPr>
          <p:cNvGrpSpPr/>
          <p:nvPr/>
        </p:nvGrpSpPr>
        <p:grpSpPr>
          <a:xfrm>
            <a:off x="1458082" y="1363293"/>
            <a:ext cx="2266244" cy="1488231"/>
            <a:chOff x="1458082" y="3501585"/>
            <a:chExt cx="2266244" cy="1488231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57102A0-EA52-66CE-2967-0AABF17476A2}"/>
                </a:ext>
              </a:extLst>
            </p:cNvPr>
            <p:cNvSpPr txBox="1"/>
            <p:nvPr/>
          </p:nvSpPr>
          <p:spPr>
            <a:xfrm>
              <a:off x="1458082" y="3501585"/>
              <a:ext cx="22662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12345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77B3F80-5D5B-F4D9-0A05-EB5A96F99C15}"/>
                </a:ext>
              </a:extLst>
            </p:cNvPr>
            <p:cNvSpPr txBox="1"/>
            <p:nvPr/>
          </p:nvSpPr>
          <p:spPr>
            <a:xfrm>
              <a:off x="1733533" y="4158819"/>
              <a:ext cx="13531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999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14D08E-2ECC-0831-0582-3988B0E5C604}"/>
                </a:ext>
              </a:extLst>
            </p:cNvPr>
            <p:cNvCxnSpPr/>
            <p:nvPr/>
          </p:nvCxnSpPr>
          <p:spPr>
            <a:xfrm>
              <a:off x="1464074" y="4242035"/>
              <a:ext cx="1893315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4415789-7F73-2FF8-26ED-A10243AB25E9}"/>
              </a:ext>
            </a:extLst>
          </p:cNvPr>
          <p:cNvGrpSpPr/>
          <p:nvPr/>
        </p:nvGrpSpPr>
        <p:grpSpPr>
          <a:xfrm>
            <a:off x="4962878" y="1334888"/>
            <a:ext cx="2266244" cy="1488231"/>
            <a:chOff x="1458082" y="3501585"/>
            <a:chExt cx="2266244" cy="148823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373C918-5722-807A-FEEF-A56D175F850B}"/>
                </a:ext>
              </a:extLst>
            </p:cNvPr>
            <p:cNvSpPr txBox="1"/>
            <p:nvPr/>
          </p:nvSpPr>
          <p:spPr>
            <a:xfrm>
              <a:off x="1458082" y="3501585"/>
              <a:ext cx="22662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23456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E358B34-62F5-9492-B423-07144FD091AB}"/>
                </a:ext>
              </a:extLst>
            </p:cNvPr>
            <p:cNvSpPr txBox="1"/>
            <p:nvPr/>
          </p:nvSpPr>
          <p:spPr>
            <a:xfrm>
              <a:off x="1733533" y="4158819"/>
              <a:ext cx="13531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999</a:t>
              </a: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EC41F79-E0F0-E727-7EA7-C34BC91A8FD1}"/>
                </a:ext>
              </a:extLst>
            </p:cNvPr>
            <p:cNvCxnSpPr/>
            <p:nvPr/>
          </p:nvCxnSpPr>
          <p:spPr>
            <a:xfrm>
              <a:off x="1464074" y="4242035"/>
              <a:ext cx="1893315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3CB61CB-F707-E049-4320-C24DC50F42F7}"/>
              </a:ext>
            </a:extLst>
          </p:cNvPr>
          <p:cNvGrpSpPr/>
          <p:nvPr/>
        </p:nvGrpSpPr>
        <p:grpSpPr>
          <a:xfrm>
            <a:off x="8180884" y="1311454"/>
            <a:ext cx="2459051" cy="1488231"/>
            <a:chOff x="1265275" y="3501585"/>
            <a:chExt cx="2459051" cy="1488231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A5D4612-E9EC-43E3-181A-3E7154E8948B}"/>
                </a:ext>
              </a:extLst>
            </p:cNvPr>
            <p:cNvSpPr txBox="1"/>
            <p:nvPr/>
          </p:nvSpPr>
          <p:spPr>
            <a:xfrm>
              <a:off x="1274684" y="3501585"/>
              <a:ext cx="244964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123456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581B697-7819-8C87-DA7B-041938F696C4}"/>
                </a:ext>
              </a:extLst>
            </p:cNvPr>
            <p:cNvSpPr txBox="1"/>
            <p:nvPr/>
          </p:nvSpPr>
          <p:spPr>
            <a:xfrm>
              <a:off x="1733533" y="4158819"/>
              <a:ext cx="13531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999</a:t>
              </a: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D6D0DE-F6DE-D353-47C0-7D3DEF745D22}"/>
                </a:ext>
              </a:extLst>
            </p:cNvPr>
            <p:cNvCxnSpPr/>
            <p:nvPr/>
          </p:nvCxnSpPr>
          <p:spPr>
            <a:xfrm>
              <a:off x="1265275" y="4242035"/>
              <a:ext cx="2290912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75342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BY 5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E3F74E3-2324-4F25-E0BF-4975A36090FE}"/>
              </a:ext>
            </a:extLst>
          </p:cNvPr>
          <p:cNvGrpSpPr/>
          <p:nvPr/>
        </p:nvGrpSpPr>
        <p:grpSpPr>
          <a:xfrm>
            <a:off x="2007095" y="1366602"/>
            <a:ext cx="1244320" cy="1473562"/>
            <a:chOff x="2007095" y="1366602"/>
            <a:chExt cx="1244320" cy="147356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2C88D92-31B8-213B-CCA2-20C6364503E0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32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731FC7-CE10-E794-ED4C-4B7E1464B812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E81E41-E732-5961-2C85-457DEAC8C088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C3D8C5-295B-2B1D-57AE-D9D8C0E76A5F}"/>
              </a:ext>
            </a:extLst>
          </p:cNvPr>
          <p:cNvGrpSpPr/>
          <p:nvPr/>
        </p:nvGrpSpPr>
        <p:grpSpPr>
          <a:xfrm>
            <a:off x="3990639" y="1364316"/>
            <a:ext cx="1244320" cy="1473562"/>
            <a:chOff x="2007095" y="1366602"/>
            <a:chExt cx="1244320" cy="147356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80D752A-57D5-10BD-1881-33980734D4F1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53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334BBB5-6689-5D2C-10E3-72AE14B849B4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56DCFCC-DAC3-83FB-4152-CA277E23CEFD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A29EFD3-5AAE-9830-4B8A-A0E050D8E1F9}"/>
              </a:ext>
            </a:extLst>
          </p:cNvPr>
          <p:cNvGrpSpPr/>
          <p:nvPr/>
        </p:nvGrpSpPr>
        <p:grpSpPr>
          <a:xfrm>
            <a:off x="6096000" y="1403553"/>
            <a:ext cx="1244320" cy="1473562"/>
            <a:chOff x="2007095" y="1366602"/>
            <a:chExt cx="1244320" cy="147356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97CFA85-E8E1-994E-B40D-1F091B3CFBF7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77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D7300F-C48D-25DA-B0BE-2909B604ABBA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0FD3A01-DD57-EAD4-6845-4905908BDBB1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22EA43E-D220-F26D-0100-E2665F74DDE1}"/>
              </a:ext>
            </a:extLst>
          </p:cNvPr>
          <p:cNvGrpSpPr/>
          <p:nvPr/>
        </p:nvGrpSpPr>
        <p:grpSpPr>
          <a:xfrm>
            <a:off x="8072067" y="1414737"/>
            <a:ext cx="1371286" cy="1473562"/>
            <a:chOff x="1889088" y="1366602"/>
            <a:chExt cx="1371286" cy="1473562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57102A0-EA52-66CE-2967-0AABF17476A2}"/>
                </a:ext>
              </a:extLst>
            </p:cNvPr>
            <p:cNvSpPr txBox="1"/>
            <p:nvPr/>
          </p:nvSpPr>
          <p:spPr>
            <a:xfrm>
              <a:off x="1889088" y="1366602"/>
              <a:ext cx="13712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123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77B3F80-5D5B-F4D9-0A05-EB5A96F99C15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14D08E-2ECC-0831-0582-3988B0E5C604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7420046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BY 5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09D8C97-0953-DC7A-F9CF-42D2963CB75A}"/>
              </a:ext>
            </a:extLst>
          </p:cNvPr>
          <p:cNvGrpSpPr/>
          <p:nvPr/>
        </p:nvGrpSpPr>
        <p:grpSpPr>
          <a:xfrm>
            <a:off x="1351584" y="1271125"/>
            <a:ext cx="1356719" cy="1473562"/>
            <a:chOff x="1894696" y="1366602"/>
            <a:chExt cx="1356719" cy="1473562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2949330-ADED-7F09-8024-AD0845F4BE6B}"/>
                </a:ext>
              </a:extLst>
            </p:cNvPr>
            <p:cNvSpPr txBox="1"/>
            <p:nvPr/>
          </p:nvSpPr>
          <p:spPr>
            <a:xfrm>
              <a:off x="1894696" y="1366602"/>
              <a:ext cx="13567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241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889CD04-32ED-EE62-A0B4-F8A308E22B00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14275BF-7EF9-5EA6-9191-84A03EE5CB2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E2E8D7-5C5F-FD8C-3243-62238F75B84B}"/>
              </a:ext>
            </a:extLst>
          </p:cNvPr>
          <p:cNvGrpSpPr/>
          <p:nvPr/>
        </p:nvGrpSpPr>
        <p:grpSpPr>
          <a:xfrm>
            <a:off x="3338737" y="1268839"/>
            <a:ext cx="1353110" cy="1473562"/>
            <a:chOff x="1898305" y="1366602"/>
            <a:chExt cx="1353110" cy="1473562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A1D7ED6-1BED-8684-581F-9B57B34D625D}"/>
                </a:ext>
              </a:extLst>
            </p:cNvPr>
            <p:cNvSpPr txBox="1"/>
            <p:nvPr/>
          </p:nvSpPr>
          <p:spPr>
            <a:xfrm>
              <a:off x="1898305" y="1366602"/>
              <a:ext cx="13531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348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D6B40E8-378A-3BC4-2CF7-CBF715A43100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12B2566-45D7-B27D-D18F-57E3491C902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D3DC86A-4471-89FD-7D62-EDB3CC489B8D}"/>
              </a:ext>
            </a:extLst>
          </p:cNvPr>
          <p:cNvGrpSpPr/>
          <p:nvPr/>
        </p:nvGrpSpPr>
        <p:grpSpPr>
          <a:xfrm>
            <a:off x="5455544" y="1308076"/>
            <a:ext cx="1341664" cy="1473562"/>
            <a:chOff x="1909751" y="1366602"/>
            <a:chExt cx="1341664" cy="147356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18C37B2-EC7A-A079-5AF3-A1BE1B3102C7}"/>
                </a:ext>
              </a:extLst>
            </p:cNvPr>
            <p:cNvSpPr txBox="1"/>
            <p:nvPr/>
          </p:nvSpPr>
          <p:spPr>
            <a:xfrm>
              <a:off x="1909751" y="1366602"/>
              <a:ext cx="13416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421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CDB36FE-C70B-22B0-E9DE-7AC9CF668FEB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9AF1CCB-7A3A-1908-F362-DAD75D47E50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A47A9C6-AC64-5DEC-707D-3D05436D66FD}"/>
              </a:ext>
            </a:extLst>
          </p:cNvPr>
          <p:cNvGrpSpPr/>
          <p:nvPr/>
        </p:nvGrpSpPr>
        <p:grpSpPr>
          <a:xfrm>
            <a:off x="7546794" y="1319260"/>
            <a:ext cx="1344488" cy="1473562"/>
            <a:chOff x="1906927" y="1366602"/>
            <a:chExt cx="1344488" cy="147356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6B8FDA4-E96A-2051-76DF-3C301A34795F}"/>
                </a:ext>
              </a:extLst>
            </p:cNvPr>
            <p:cNvSpPr txBox="1"/>
            <p:nvPr/>
          </p:nvSpPr>
          <p:spPr>
            <a:xfrm>
              <a:off x="1906927" y="1366602"/>
              <a:ext cx="13444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523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37C3B63-76DF-231F-5281-14B8B70B9259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F74B360-F796-8B8D-A364-595F8A5DD5E7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BF0E5EC-7F0E-7D01-01F3-20FCE8BBF2C4}"/>
              </a:ext>
            </a:extLst>
          </p:cNvPr>
          <p:cNvGrpSpPr/>
          <p:nvPr/>
        </p:nvGrpSpPr>
        <p:grpSpPr>
          <a:xfrm>
            <a:off x="9108560" y="1312334"/>
            <a:ext cx="1731856" cy="1474259"/>
            <a:chOff x="1811216" y="1366602"/>
            <a:chExt cx="1731856" cy="147425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62DF593-654D-869F-71F5-80787FDB2DA7}"/>
                </a:ext>
              </a:extLst>
            </p:cNvPr>
            <p:cNvSpPr txBox="1"/>
            <p:nvPr/>
          </p:nvSpPr>
          <p:spPr>
            <a:xfrm>
              <a:off x="1811216" y="1366602"/>
              <a:ext cx="17318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1234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F1E1BB2-989F-8CB4-FCDF-5DFD5F982088}"/>
                </a:ext>
              </a:extLst>
            </p:cNvPr>
            <p:cNvSpPr txBox="1"/>
            <p:nvPr/>
          </p:nvSpPr>
          <p:spPr>
            <a:xfrm>
              <a:off x="2343524" y="2009864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6668791-5640-0998-402F-2883DC277A6F}"/>
                </a:ext>
              </a:extLst>
            </p:cNvPr>
            <p:cNvCxnSpPr/>
            <p:nvPr/>
          </p:nvCxnSpPr>
          <p:spPr>
            <a:xfrm>
              <a:off x="1958844" y="2107641"/>
              <a:ext cx="129315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88710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</a:t>
            </a:r>
            <a:r>
              <a:rPr lang="en-US" sz="3200" b="1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50</a:t>
            </a:r>
            <a:endParaRPr lang="en-US" sz="3200" b="1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E3F74E3-2324-4F25-E0BF-4975A36090FE}"/>
              </a:ext>
            </a:extLst>
          </p:cNvPr>
          <p:cNvGrpSpPr/>
          <p:nvPr/>
        </p:nvGrpSpPr>
        <p:grpSpPr>
          <a:xfrm>
            <a:off x="2007095" y="1366602"/>
            <a:ext cx="1244320" cy="1471276"/>
            <a:chOff x="2007095" y="1366602"/>
            <a:chExt cx="1244320" cy="147127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2C88D92-31B8-213B-CCA2-20C6364503E0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47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731FC7-CE10-E794-ED4C-4B7E1464B812}"/>
                </a:ext>
              </a:extLst>
            </p:cNvPr>
            <p:cNvSpPr txBox="1"/>
            <p:nvPr/>
          </p:nvSpPr>
          <p:spPr>
            <a:xfrm>
              <a:off x="2022872" y="2006881"/>
              <a:ext cx="9458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50</a:t>
              </a:r>
              <a:endParaRPr lang="en-US" sz="4800" b="1" dirty="0">
                <a:solidFill>
                  <a:srgbClr val="FFFF00"/>
                </a:solidFill>
                <a:latin typeface="Aptos Black" panose="020B0004020202020204" pitchFamily="34" charset="0"/>
                <a:ea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E81E41-E732-5961-2C85-457DEAC8C088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C3D8C5-295B-2B1D-57AE-D9D8C0E76A5F}"/>
              </a:ext>
            </a:extLst>
          </p:cNvPr>
          <p:cNvGrpSpPr/>
          <p:nvPr/>
        </p:nvGrpSpPr>
        <p:grpSpPr>
          <a:xfrm>
            <a:off x="3990639" y="1364316"/>
            <a:ext cx="1244320" cy="1473562"/>
            <a:chOff x="2007095" y="1366602"/>
            <a:chExt cx="1244320" cy="147356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80D752A-57D5-10BD-1881-33980734D4F1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63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334BBB5-6689-5D2C-10E3-72AE14B849B4}"/>
                </a:ext>
              </a:extLst>
            </p:cNvPr>
            <p:cNvSpPr txBox="1"/>
            <p:nvPr/>
          </p:nvSpPr>
          <p:spPr>
            <a:xfrm>
              <a:off x="2070773" y="2009167"/>
              <a:ext cx="9090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50</a:t>
              </a:r>
              <a:endParaRPr lang="en-US" sz="4800" b="1" dirty="0">
                <a:solidFill>
                  <a:srgbClr val="FFFF00"/>
                </a:solidFill>
                <a:latin typeface="Aptos Black" panose="020B0004020202020204" pitchFamily="34" charset="0"/>
                <a:ea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56DCFCC-DAC3-83FB-4152-CA277E23CEFD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A29EFD3-5AAE-9830-4B8A-A0E050D8E1F9}"/>
              </a:ext>
            </a:extLst>
          </p:cNvPr>
          <p:cNvGrpSpPr/>
          <p:nvPr/>
        </p:nvGrpSpPr>
        <p:grpSpPr>
          <a:xfrm>
            <a:off x="6096000" y="1403553"/>
            <a:ext cx="1244320" cy="1473562"/>
            <a:chOff x="2007095" y="1366602"/>
            <a:chExt cx="1244320" cy="147356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97CFA85-E8E1-994E-B40D-1F091B3CFBF7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87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D7300F-C48D-25DA-B0BE-2909B604ABBA}"/>
                </a:ext>
              </a:extLst>
            </p:cNvPr>
            <p:cNvSpPr txBox="1"/>
            <p:nvPr/>
          </p:nvSpPr>
          <p:spPr>
            <a:xfrm>
              <a:off x="2034028" y="2009167"/>
              <a:ext cx="9458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50</a:t>
              </a:r>
              <a:endParaRPr lang="en-US" sz="4800" b="1" dirty="0">
                <a:solidFill>
                  <a:srgbClr val="FFFF00"/>
                </a:solidFill>
                <a:latin typeface="Aptos Black" panose="020B0004020202020204" pitchFamily="34" charset="0"/>
                <a:ea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0FD3A01-DD57-EAD4-6845-4905908BDBB1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22EA43E-D220-F26D-0100-E2665F74DDE1}"/>
              </a:ext>
            </a:extLst>
          </p:cNvPr>
          <p:cNvGrpSpPr/>
          <p:nvPr/>
        </p:nvGrpSpPr>
        <p:grpSpPr>
          <a:xfrm>
            <a:off x="8072067" y="1414737"/>
            <a:ext cx="1371286" cy="1473562"/>
            <a:chOff x="1889088" y="1366602"/>
            <a:chExt cx="1371286" cy="1473562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57102A0-EA52-66CE-2967-0AABF17476A2}"/>
                </a:ext>
              </a:extLst>
            </p:cNvPr>
            <p:cNvSpPr txBox="1"/>
            <p:nvPr/>
          </p:nvSpPr>
          <p:spPr>
            <a:xfrm>
              <a:off x="1889088" y="1366602"/>
              <a:ext cx="13712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133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77B3F80-5D5B-F4D9-0A05-EB5A96F99C15}"/>
                </a:ext>
              </a:extLst>
            </p:cNvPr>
            <p:cNvSpPr txBox="1"/>
            <p:nvPr/>
          </p:nvSpPr>
          <p:spPr>
            <a:xfrm>
              <a:off x="2044117" y="2009167"/>
              <a:ext cx="9357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50</a:t>
              </a:r>
              <a:endParaRPr lang="en-US" sz="4800" b="1" dirty="0">
                <a:solidFill>
                  <a:srgbClr val="FFFF00"/>
                </a:solidFill>
                <a:latin typeface="Aptos Black" panose="020B0004020202020204" pitchFamily="34" charset="0"/>
                <a:ea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14D08E-2ECC-0831-0582-3988B0E5C604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4458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</a:t>
            </a:r>
            <a:r>
              <a:rPr lang="en-US" sz="3200" b="1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50</a:t>
            </a:r>
            <a:endParaRPr lang="en-US" sz="3200" b="1" dirty="0">
              <a:solidFill>
                <a:schemeClr val="bg1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09D8C97-0953-DC7A-F9CF-42D2963CB75A}"/>
              </a:ext>
            </a:extLst>
          </p:cNvPr>
          <p:cNvGrpSpPr/>
          <p:nvPr/>
        </p:nvGrpSpPr>
        <p:grpSpPr>
          <a:xfrm>
            <a:off x="1379720" y="1200480"/>
            <a:ext cx="1356719" cy="1473562"/>
            <a:chOff x="1894696" y="1366602"/>
            <a:chExt cx="1356719" cy="1473562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2949330-ADED-7F09-8024-AD0845F4BE6B}"/>
                </a:ext>
              </a:extLst>
            </p:cNvPr>
            <p:cNvSpPr txBox="1"/>
            <p:nvPr/>
          </p:nvSpPr>
          <p:spPr>
            <a:xfrm>
              <a:off x="1894696" y="1366602"/>
              <a:ext cx="13567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261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889CD04-32ED-EE62-A0B4-F8A308E22B00}"/>
                </a:ext>
              </a:extLst>
            </p:cNvPr>
            <p:cNvSpPr txBox="1"/>
            <p:nvPr/>
          </p:nvSpPr>
          <p:spPr>
            <a:xfrm>
              <a:off x="2031569" y="2009167"/>
              <a:ext cx="9482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50</a:t>
              </a:r>
              <a:endParaRPr lang="en-US" sz="4800" b="1" dirty="0">
                <a:solidFill>
                  <a:srgbClr val="FFFF00"/>
                </a:solidFill>
                <a:latin typeface="Aptos Black" panose="020B0004020202020204" pitchFamily="34" charset="0"/>
                <a:ea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14275BF-7EF9-5EA6-9191-84A03EE5CB2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E2E8D7-5C5F-FD8C-3243-62238F75B84B}"/>
              </a:ext>
            </a:extLst>
          </p:cNvPr>
          <p:cNvGrpSpPr/>
          <p:nvPr/>
        </p:nvGrpSpPr>
        <p:grpSpPr>
          <a:xfrm>
            <a:off x="3366873" y="1198194"/>
            <a:ext cx="1353110" cy="1473562"/>
            <a:chOff x="1898305" y="1366602"/>
            <a:chExt cx="1353110" cy="1473562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A1D7ED6-1BED-8684-581F-9B57B34D625D}"/>
                </a:ext>
              </a:extLst>
            </p:cNvPr>
            <p:cNvSpPr txBox="1"/>
            <p:nvPr/>
          </p:nvSpPr>
          <p:spPr>
            <a:xfrm>
              <a:off x="1898305" y="1366602"/>
              <a:ext cx="13531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363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D6B40E8-378A-3BC4-2CF7-CBF715A43100}"/>
                </a:ext>
              </a:extLst>
            </p:cNvPr>
            <p:cNvSpPr txBox="1"/>
            <p:nvPr/>
          </p:nvSpPr>
          <p:spPr>
            <a:xfrm>
              <a:off x="2031568" y="2009167"/>
              <a:ext cx="9482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50</a:t>
              </a:r>
              <a:endParaRPr lang="en-US" sz="4800" b="1" dirty="0">
                <a:solidFill>
                  <a:srgbClr val="FFFF00"/>
                </a:solidFill>
                <a:latin typeface="Aptos Black" panose="020B0004020202020204" pitchFamily="34" charset="0"/>
                <a:ea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12B2566-45D7-B27D-D18F-57E3491C902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D3DC86A-4471-89FD-7D62-EDB3CC489B8D}"/>
              </a:ext>
            </a:extLst>
          </p:cNvPr>
          <p:cNvGrpSpPr/>
          <p:nvPr/>
        </p:nvGrpSpPr>
        <p:grpSpPr>
          <a:xfrm>
            <a:off x="5289015" y="1237431"/>
            <a:ext cx="1716884" cy="1473562"/>
            <a:chOff x="1715086" y="1366602"/>
            <a:chExt cx="1716884" cy="147356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18C37B2-EC7A-A079-5AF3-A1BE1B3102C7}"/>
                </a:ext>
              </a:extLst>
            </p:cNvPr>
            <p:cNvSpPr txBox="1"/>
            <p:nvPr/>
          </p:nvSpPr>
          <p:spPr>
            <a:xfrm>
              <a:off x="1715086" y="1366602"/>
              <a:ext cx="171688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2352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CDB36FE-C70B-22B0-E9DE-7AC9CF668FEB}"/>
                </a:ext>
              </a:extLst>
            </p:cNvPr>
            <p:cNvSpPr txBox="1"/>
            <p:nvPr/>
          </p:nvSpPr>
          <p:spPr>
            <a:xfrm>
              <a:off x="2005227" y="2009167"/>
              <a:ext cx="9746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50</a:t>
              </a:r>
              <a:endParaRPr lang="en-US" sz="4800" b="1" dirty="0">
                <a:solidFill>
                  <a:srgbClr val="FFFF00"/>
                </a:solidFill>
                <a:latin typeface="Aptos Black" panose="020B0004020202020204" pitchFamily="34" charset="0"/>
                <a:ea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9AF1CCB-7A3A-1908-F362-DAD75D47E50C}"/>
                </a:ext>
              </a:extLst>
            </p:cNvPr>
            <p:cNvCxnSpPr/>
            <p:nvPr/>
          </p:nvCxnSpPr>
          <p:spPr>
            <a:xfrm>
              <a:off x="1781642" y="2107641"/>
              <a:ext cx="1422475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A47A9C6-AC64-5DEC-707D-3D05436D66FD}"/>
              </a:ext>
            </a:extLst>
          </p:cNvPr>
          <p:cNvGrpSpPr/>
          <p:nvPr/>
        </p:nvGrpSpPr>
        <p:grpSpPr>
          <a:xfrm>
            <a:off x="7296040" y="1248615"/>
            <a:ext cx="1623378" cy="1473562"/>
            <a:chOff x="1628037" y="1366602"/>
            <a:chExt cx="1623378" cy="147356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6B8FDA4-E96A-2051-76DF-3C301A34795F}"/>
                </a:ext>
              </a:extLst>
            </p:cNvPr>
            <p:cNvSpPr txBox="1"/>
            <p:nvPr/>
          </p:nvSpPr>
          <p:spPr>
            <a:xfrm>
              <a:off x="1628037" y="1366602"/>
              <a:ext cx="16233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4213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37C3B63-76DF-231F-5281-14B8B70B9259}"/>
                </a:ext>
              </a:extLst>
            </p:cNvPr>
            <p:cNvSpPr txBox="1"/>
            <p:nvPr/>
          </p:nvSpPr>
          <p:spPr>
            <a:xfrm>
              <a:off x="2007095" y="2009167"/>
              <a:ext cx="9727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50</a:t>
              </a:r>
              <a:endParaRPr lang="en-US" sz="4800" b="1" dirty="0">
                <a:solidFill>
                  <a:srgbClr val="FFFF00"/>
                </a:solidFill>
                <a:latin typeface="Aptos Black" panose="020B0004020202020204" pitchFamily="34" charset="0"/>
                <a:ea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F74B360-F796-8B8D-A364-595F8A5DD5E7}"/>
                </a:ext>
              </a:extLst>
            </p:cNvPr>
            <p:cNvCxnSpPr/>
            <p:nvPr/>
          </p:nvCxnSpPr>
          <p:spPr>
            <a:xfrm>
              <a:off x="1669097" y="2107641"/>
              <a:ext cx="142247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BF0E5EC-7F0E-7D01-01F3-20FCE8BBF2C4}"/>
              </a:ext>
            </a:extLst>
          </p:cNvPr>
          <p:cNvGrpSpPr/>
          <p:nvPr/>
        </p:nvGrpSpPr>
        <p:grpSpPr>
          <a:xfrm>
            <a:off x="9136696" y="1241689"/>
            <a:ext cx="1731856" cy="1469304"/>
            <a:chOff x="1811216" y="1366602"/>
            <a:chExt cx="1731856" cy="146930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62DF593-654D-869F-71F5-80787FDB2DA7}"/>
                </a:ext>
              </a:extLst>
            </p:cNvPr>
            <p:cNvSpPr txBox="1"/>
            <p:nvPr/>
          </p:nvSpPr>
          <p:spPr>
            <a:xfrm>
              <a:off x="1811216" y="1366602"/>
              <a:ext cx="17318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7234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F1E1BB2-989F-8CB4-FCDF-5DFD5F982088}"/>
                </a:ext>
              </a:extLst>
            </p:cNvPr>
            <p:cNvSpPr txBox="1"/>
            <p:nvPr/>
          </p:nvSpPr>
          <p:spPr>
            <a:xfrm>
              <a:off x="2114135" y="2004909"/>
              <a:ext cx="112601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50</a:t>
              </a:r>
              <a:endParaRPr lang="en-US" sz="4800" b="1" dirty="0">
                <a:solidFill>
                  <a:srgbClr val="FFFF00"/>
                </a:solidFill>
                <a:latin typeface="Aptos Black" panose="020B0004020202020204" pitchFamily="34" charset="0"/>
                <a:ea typeface="ADLaM Display" panose="02010000000000000000" pitchFamily="2" charset="0"/>
                <a:cs typeface="ADLaM Display" panose="02010000000000000000" pitchFamily="2" charset="0"/>
              </a:endParaRP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6668791-5640-0998-402F-2883DC277A6F}"/>
                </a:ext>
              </a:extLst>
            </p:cNvPr>
            <p:cNvCxnSpPr/>
            <p:nvPr/>
          </p:nvCxnSpPr>
          <p:spPr>
            <a:xfrm>
              <a:off x="1958844" y="2107641"/>
              <a:ext cx="129315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722328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BY 25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E3F74E3-2324-4F25-E0BF-4975A36090FE}"/>
              </a:ext>
            </a:extLst>
          </p:cNvPr>
          <p:cNvGrpSpPr/>
          <p:nvPr/>
        </p:nvGrpSpPr>
        <p:grpSpPr>
          <a:xfrm>
            <a:off x="2007095" y="1366602"/>
            <a:ext cx="1244320" cy="1471276"/>
            <a:chOff x="2007095" y="1366602"/>
            <a:chExt cx="1244320" cy="147127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2C88D92-31B8-213B-CCA2-20C6364503E0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29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731FC7-CE10-E794-ED4C-4B7E1464B812}"/>
                </a:ext>
              </a:extLst>
            </p:cNvPr>
            <p:cNvSpPr txBox="1"/>
            <p:nvPr/>
          </p:nvSpPr>
          <p:spPr>
            <a:xfrm>
              <a:off x="2022872" y="2006881"/>
              <a:ext cx="9458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25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E81E41-E732-5961-2C85-457DEAC8C088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C3D8C5-295B-2B1D-57AE-D9D8C0E76A5F}"/>
              </a:ext>
            </a:extLst>
          </p:cNvPr>
          <p:cNvGrpSpPr/>
          <p:nvPr/>
        </p:nvGrpSpPr>
        <p:grpSpPr>
          <a:xfrm>
            <a:off x="3990639" y="1364316"/>
            <a:ext cx="1244320" cy="1473562"/>
            <a:chOff x="2007095" y="1366602"/>
            <a:chExt cx="1244320" cy="147356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80D752A-57D5-10BD-1881-33980734D4F1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38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334BBB5-6689-5D2C-10E3-72AE14B849B4}"/>
                </a:ext>
              </a:extLst>
            </p:cNvPr>
            <p:cNvSpPr txBox="1"/>
            <p:nvPr/>
          </p:nvSpPr>
          <p:spPr>
            <a:xfrm>
              <a:off x="2070773" y="2009167"/>
              <a:ext cx="90908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25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56DCFCC-DAC3-83FB-4152-CA277E23CEFD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A29EFD3-5AAE-9830-4B8A-A0E050D8E1F9}"/>
              </a:ext>
            </a:extLst>
          </p:cNvPr>
          <p:cNvGrpSpPr/>
          <p:nvPr/>
        </p:nvGrpSpPr>
        <p:grpSpPr>
          <a:xfrm>
            <a:off x="6096000" y="1403553"/>
            <a:ext cx="1244320" cy="1473562"/>
            <a:chOff x="2007095" y="1366602"/>
            <a:chExt cx="1244320" cy="147356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97CFA85-E8E1-994E-B40D-1F091B3CFBF7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44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D7300F-C48D-25DA-B0BE-2909B604ABBA}"/>
                </a:ext>
              </a:extLst>
            </p:cNvPr>
            <p:cNvSpPr txBox="1"/>
            <p:nvPr/>
          </p:nvSpPr>
          <p:spPr>
            <a:xfrm>
              <a:off x="2034028" y="2009167"/>
              <a:ext cx="9458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25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0FD3A01-DD57-EAD4-6845-4905908BDBB1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22EA43E-D220-F26D-0100-E2665F74DDE1}"/>
              </a:ext>
            </a:extLst>
          </p:cNvPr>
          <p:cNvGrpSpPr/>
          <p:nvPr/>
        </p:nvGrpSpPr>
        <p:grpSpPr>
          <a:xfrm>
            <a:off x="8190074" y="1414737"/>
            <a:ext cx="1253278" cy="1473562"/>
            <a:chOff x="2007095" y="1366602"/>
            <a:chExt cx="1253278" cy="1473562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57102A0-EA52-66CE-2967-0AABF17476A2}"/>
                </a:ext>
              </a:extLst>
            </p:cNvPr>
            <p:cNvSpPr txBox="1"/>
            <p:nvPr/>
          </p:nvSpPr>
          <p:spPr>
            <a:xfrm>
              <a:off x="2042918" y="1366602"/>
              <a:ext cx="121745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59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77B3F80-5D5B-F4D9-0A05-EB5A96F99C15}"/>
                </a:ext>
              </a:extLst>
            </p:cNvPr>
            <p:cNvSpPr txBox="1"/>
            <p:nvPr/>
          </p:nvSpPr>
          <p:spPr>
            <a:xfrm>
              <a:off x="2044117" y="2009167"/>
              <a:ext cx="9357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25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14D08E-2ECC-0831-0582-3988B0E5C604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39343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BY 25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09D8C97-0953-DC7A-F9CF-42D2963CB75A}"/>
              </a:ext>
            </a:extLst>
          </p:cNvPr>
          <p:cNvGrpSpPr/>
          <p:nvPr/>
        </p:nvGrpSpPr>
        <p:grpSpPr>
          <a:xfrm>
            <a:off x="1435920" y="1242684"/>
            <a:ext cx="1244320" cy="1473562"/>
            <a:chOff x="2007095" y="1366602"/>
            <a:chExt cx="1244320" cy="1473562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2949330-ADED-7F09-8024-AD0845F4BE6B}"/>
                </a:ext>
              </a:extLst>
            </p:cNvPr>
            <p:cNvSpPr txBox="1"/>
            <p:nvPr/>
          </p:nvSpPr>
          <p:spPr>
            <a:xfrm>
              <a:off x="2069570" y="1366602"/>
              <a:ext cx="11818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67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889CD04-32ED-EE62-A0B4-F8A308E22B00}"/>
                </a:ext>
              </a:extLst>
            </p:cNvPr>
            <p:cNvSpPr txBox="1"/>
            <p:nvPr/>
          </p:nvSpPr>
          <p:spPr>
            <a:xfrm>
              <a:off x="2031569" y="2009167"/>
              <a:ext cx="9482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25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14275BF-7EF9-5EA6-9191-84A03EE5CB2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E2E8D7-5C5F-FD8C-3243-62238F75B84B}"/>
              </a:ext>
            </a:extLst>
          </p:cNvPr>
          <p:cNvGrpSpPr/>
          <p:nvPr/>
        </p:nvGrpSpPr>
        <p:grpSpPr>
          <a:xfrm>
            <a:off x="3310674" y="1240398"/>
            <a:ext cx="1353110" cy="1473562"/>
            <a:chOff x="1898305" y="1366602"/>
            <a:chExt cx="1353110" cy="1473562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A1D7ED6-1BED-8684-581F-9B57B34D625D}"/>
                </a:ext>
              </a:extLst>
            </p:cNvPr>
            <p:cNvSpPr txBox="1"/>
            <p:nvPr/>
          </p:nvSpPr>
          <p:spPr>
            <a:xfrm>
              <a:off x="1898305" y="1366602"/>
              <a:ext cx="13531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123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D6B40E8-378A-3BC4-2CF7-CBF715A43100}"/>
                </a:ext>
              </a:extLst>
            </p:cNvPr>
            <p:cNvSpPr txBox="1"/>
            <p:nvPr/>
          </p:nvSpPr>
          <p:spPr>
            <a:xfrm>
              <a:off x="2031568" y="2009167"/>
              <a:ext cx="9482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25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12B2566-45D7-B27D-D18F-57E3491C902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D3DC86A-4471-89FD-7D62-EDB3CC489B8D}"/>
              </a:ext>
            </a:extLst>
          </p:cNvPr>
          <p:cNvGrpSpPr/>
          <p:nvPr/>
        </p:nvGrpSpPr>
        <p:grpSpPr>
          <a:xfrm>
            <a:off x="5299372" y="1279635"/>
            <a:ext cx="1650328" cy="1473562"/>
            <a:chOff x="1781642" y="1366602"/>
            <a:chExt cx="1650328" cy="147356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18C37B2-EC7A-A079-5AF3-A1BE1B3102C7}"/>
                </a:ext>
              </a:extLst>
            </p:cNvPr>
            <p:cNvSpPr txBox="1"/>
            <p:nvPr/>
          </p:nvSpPr>
          <p:spPr>
            <a:xfrm>
              <a:off x="1888302" y="1366602"/>
              <a:ext cx="154366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246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CDB36FE-C70B-22B0-E9DE-7AC9CF668FEB}"/>
                </a:ext>
              </a:extLst>
            </p:cNvPr>
            <p:cNvSpPr txBox="1"/>
            <p:nvPr/>
          </p:nvSpPr>
          <p:spPr>
            <a:xfrm>
              <a:off x="2005227" y="2009167"/>
              <a:ext cx="97463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25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9AF1CCB-7A3A-1908-F362-DAD75D47E50C}"/>
                </a:ext>
              </a:extLst>
            </p:cNvPr>
            <p:cNvCxnSpPr/>
            <p:nvPr/>
          </p:nvCxnSpPr>
          <p:spPr>
            <a:xfrm>
              <a:off x="1781642" y="2107641"/>
              <a:ext cx="1422475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A47A9C6-AC64-5DEC-707D-3D05436D66FD}"/>
              </a:ext>
            </a:extLst>
          </p:cNvPr>
          <p:cNvGrpSpPr/>
          <p:nvPr/>
        </p:nvGrpSpPr>
        <p:grpSpPr>
          <a:xfrm>
            <a:off x="7239841" y="1290819"/>
            <a:ext cx="1623378" cy="1473562"/>
            <a:chOff x="1628037" y="1366602"/>
            <a:chExt cx="1623378" cy="147356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6B8FDA4-E96A-2051-76DF-3C301A34795F}"/>
                </a:ext>
              </a:extLst>
            </p:cNvPr>
            <p:cNvSpPr txBox="1"/>
            <p:nvPr/>
          </p:nvSpPr>
          <p:spPr>
            <a:xfrm>
              <a:off x="1628037" y="1366602"/>
              <a:ext cx="162337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1024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37C3B63-76DF-231F-5281-14B8B70B9259}"/>
                </a:ext>
              </a:extLst>
            </p:cNvPr>
            <p:cNvSpPr txBox="1"/>
            <p:nvPr/>
          </p:nvSpPr>
          <p:spPr>
            <a:xfrm>
              <a:off x="2007095" y="2009167"/>
              <a:ext cx="97276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25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F74B360-F796-8B8D-A364-595F8A5DD5E7}"/>
                </a:ext>
              </a:extLst>
            </p:cNvPr>
            <p:cNvCxnSpPr/>
            <p:nvPr/>
          </p:nvCxnSpPr>
          <p:spPr>
            <a:xfrm>
              <a:off x="1669097" y="2107641"/>
              <a:ext cx="1422476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BF0E5EC-7F0E-7D01-01F3-20FCE8BBF2C4}"/>
              </a:ext>
            </a:extLst>
          </p:cNvPr>
          <p:cNvGrpSpPr/>
          <p:nvPr/>
        </p:nvGrpSpPr>
        <p:grpSpPr>
          <a:xfrm>
            <a:off x="9080497" y="1283893"/>
            <a:ext cx="1731856" cy="1469304"/>
            <a:chOff x="1811216" y="1366602"/>
            <a:chExt cx="1731856" cy="1469304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62DF593-654D-869F-71F5-80787FDB2DA7}"/>
                </a:ext>
              </a:extLst>
            </p:cNvPr>
            <p:cNvSpPr txBox="1"/>
            <p:nvPr/>
          </p:nvSpPr>
          <p:spPr>
            <a:xfrm>
              <a:off x="1811216" y="1366602"/>
              <a:ext cx="17318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7584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F1E1BB2-989F-8CB4-FCDF-5DFD5F982088}"/>
                </a:ext>
              </a:extLst>
            </p:cNvPr>
            <p:cNvSpPr txBox="1"/>
            <p:nvPr/>
          </p:nvSpPr>
          <p:spPr>
            <a:xfrm>
              <a:off x="2114135" y="2004909"/>
              <a:ext cx="112601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25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6668791-5640-0998-402F-2883DC277A6F}"/>
                </a:ext>
              </a:extLst>
            </p:cNvPr>
            <p:cNvCxnSpPr/>
            <p:nvPr/>
          </p:nvCxnSpPr>
          <p:spPr>
            <a:xfrm>
              <a:off x="1958844" y="2107641"/>
              <a:ext cx="129315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01309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BY 9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E3F74E3-2324-4F25-E0BF-4975A36090FE}"/>
              </a:ext>
            </a:extLst>
          </p:cNvPr>
          <p:cNvGrpSpPr/>
          <p:nvPr/>
        </p:nvGrpSpPr>
        <p:grpSpPr>
          <a:xfrm>
            <a:off x="1500656" y="1366602"/>
            <a:ext cx="1244320" cy="1473562"/>
            <a:chOff x="2007095" y="1366602"/>
            <a:chExt cx="1244320" cy="147356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2C88D92-31B8-213B-CCA2-20C6364503E0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9731FC7-CE10-E794-ED4C-4B7E1464B812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E81E41-E732-5961-2C85-457DEAC8C088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2C3D8C5-295B-2B1D-57AE-D9D8C0E76A5F}"/>
              </a:ext>
            </a:extLst>
          </p:cNvPr>
          <p:cNvGrpSpPr/>
          <p:nvPr/>
        </p:nvGrpSpPr>
        <p:grpSpPr>
          <a:xfrm>
            <a:off x="3638944" y="1364316"/>
            <a:ext cx="1244320" cy="1473562"/>
            <a:chOff x="2007095" y="1366602"/>
            <a:chExt cx="1244320" cy="147356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80D752A-57D5-10BD-1881-33980734D4F1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22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334BBB5-6689-5D2C-10E3-72AE14B849B4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56DCFCC-DAC3-83FB-4152-CA277E23CEFD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A29EFD3-5AAE-9830-4B8A-A0E050D8E1F9}"/>
              </a:ext>
            </a:extLst>
          </p:cNvPr>
          <p:cNvGrpSpPr/>
          <p:nvPr/>
        </p:nvGrpSpPr>
        <p:grpSpPr>
          <a:xfrm>
            <a:off x="5814643" y="1403553"/>
            <a:ext cx="1244320" cy="1473562"/>
            <a:chOff x="2007095" y="1366602"/>
            <a:chExt cx="1244320" cy="147356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97CFA85-E8E1-994E-B40D-1F091B3CFBF7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24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BD7300F-C48D-25DA-B0BE-2909B604ABBA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0FD3A01-DD57-EAD4-6845-4905908BDBB1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22EA43E-D220-F26D-0100-E2665F74DDE1}"/>
              </a:ext>
            </a:extLst>
          </p:cNvPr>
          <p:cNvGrpSpPr/>
          <p:nvPr/>
        </p:nvGrpSpPr>
        <p:grpSpPr>
          <a:xfrm>
            <a:off x="7810241" y="1414737"/>
            <a:ext cx="1253278" cy="1473562"/>
            <a:chOff x="2007095" y="1366602"/>
            <a:chExt cx="1253278" cy="1473562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57102A0-EA52-66CE-2967-0AABF17476A2}"/>
                </a:ext>
              </a:extLst>
            </p:cNvPr>
            <p:cNvSpPr txBox="1"/>
            <p:nvPr/>
          </p:nvSpPr>
          <p:spPr>
            <a:xfrm>
              <a:off x="2080928" y="1366602"/>
              <a:ext cx="11794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37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77B3F80-5D5B-F4D9-0A05-EB5A96F99C15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114D08E-2ECC-0831-0582-3988B0E5C604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09D8C97-0953-DC7A-F9CF-42D2963CB75A}"/>
              </a:ext>
            </a:extLst>
          </p:cNvPr>
          <p:cNvGrpSpPr/>
          <p:nvPr/>
        </p:nvGrpSpPr>
        <p:grpSpPr>
          <a:xfrm>
            <a:off x="9673831" y="1422980"/>
            <a:ext cx="1244320" cy="1473562"/>
            <a:chOff x="2007095" y="1366602"/>
            <a:chExt cx="1244320" cy="1473562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2949330-ADED-7F09-8024-AD0845F4BE6B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48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889CD04-32ED-EE62-A0B4-F8A308E22B00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14275BF-7EF9-5EA6-9191-84A03EE5CB2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18904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F7F8A17-CE53-BFC4-B9E5-CD8C384834FF}"/>
              </a:ext>
            </a:extLst>
          </p:cNvPr>
          <p:cNvSpPr/>
          <p:nvPr/>
        </p:nvSpPr>
        <p:spPr>
          <a:xfrm>
            <a:off x="855785" y="42204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 AND MEMORY MARVELS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B479C3-9FBE-7B5F-0422-2CC36ED98511}"/>
              </a:ext>
            </a:extLst>
          </p:cNvPr>
          <p:cNvSpPr/>
          <p:nvPr/>
        </p:nvSpPr>
        <p:spPr>
          <a:xfrm>
            <a:off x="827649" y="6070209"/>
            <a:ext cx="10536702" cy="7596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BY KESHAV AGARWAL SIR (8851017615)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0A0CD4-FEA6-D554-DBDF-D92FF4AFB588}"/>
              </a:ext>
            </a:extLst>
          </p:cNvPr>
          <p:cNvSpPr/>
          <p:nvPr/>
        </p:nvSpPr>
        <p:spPr>
          <a:xfrm>
            <a:off x="0" y="311728"/>
            <a:ext cx="827649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E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M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O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R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7CDE1A-32E1-42F4-8325-0AE20EE2C09B}"/>
              </a:ext>
            </a:extLst>
          </p:cNvPr>
          <p:cNvSpPr/>
          <p:nvPr/>
        </p:nvSpPr>
        <p:spPr>
          <a:xfrm>
            <a:off x="11392487" y="311728"/>
            <a:ext cx="799513" cy="623454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T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I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P</a:t>
            </a:r>
          </a:p>
          <a:p>
            <a:pPr algn="ctr"/>
            <a:r>
              <a:rPr lang="en-US" sz="4400" b="1" dirty="0">
                <a:solidFill>
                  <a:srgbClr val="39FF14"/>
                </a:solidFill>
                <a:latin typeface="Arial" panose="020B0604020202020204" pitchFamily="34" charset="0"/>
                <a:ea typeface="ADLaM Display" panose="02010000000000000000" pitchFamily="2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69C10F-57E4-44E1-7099-D08E4AD249A4}"/>
              </a:ext>
            </a:extLst>
          </p:cNvPr>
          <p:cNvSpPr txBox="1"/>
          <p:nvPr/>
        </p:nvSpPr>
        <p:spPr>
          <a:xfrm>
            <a:off x="1167618" y="784824"/>
            <a:ext cx="100724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DIVISION BY 9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E2E8D7-5C5F-FD8C-3243-62238F75B84B}"/>
              </a:ext>
            </a:extLst>
          </p:cNvPr>
          <p:cNvGrpSpPr/>
          <p:nvPr/>
        </p:nvGrpSpPr>
        <p:grpSpPr>
          <a:xfrm>
            <a:off x="2399555" y="1285192"/>
            <a:ext cx="1244320" cy="1473562"/>
            <a:chOff x="2007095" y="1366602"/>
            <a:chExt cx="1244320" cy="1473562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A1D7ED6-1BED-8684-581F-9B57B34D625D}"/>
                </a:ext>
              </a:extLst>
            </p:cNvPr>
            <p:cNvSpPr txBox="1"/>
            <p:nvPr/>
          </p:nvSpPr>
          <p:spPr>
            <a:xfrm>
              <a:off x="2071971" y="1366602"/>
              <a:ext cx="117944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50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D6B40E8-378A-3BC4-2CF7-CBF715A43100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12B2566-45D7-B27D-D18F-57E3491C902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D3DC86A-4471-89FD-7D62-EDB3CC489B8D}"/>
              </a:ext>
            </a:extLst>
          </p:cNvPr>
          <p:cNvGrpSpPr/>
          <p:nvPr/>
        </p:nvGrpSpPr>
        <p:grpSpPr>
          <a:xfrm>
            <a:off x="4504916" y="1324429"/>
            <a:ext cx="1244320" cy="1473562"/>
            <a:chOff x="2007095" y="1366602"/>
            <a:chExt cx="1244320" cy="147356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18C37B2-EC7A-A079-5AF3-A1BE1B3102C7}"/>
                </a:ext>
              </a:extLst>
            </p:cNvPr>
            <p:cNvSpPr txBox="1"/>
            <p:nvPr/>
          </p:nvSpPr>
          <p:spPr>
            <a:xfrm>
              <a:off x="2061355" y="1366602"/>
              <a:ext cx="119006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88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CDB36FE-C70B-22B0-E9DE-7AC9CF668FEB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8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9AF1CCB-7A3A-1908-F362-DAD75D47E50C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A47A9C6-AC64-5DEC-707D-3D05436D66FD}"/>
              </a:ext>
            </a:extLst>
          </p:cNvPr>
          <p:cNvGrpSpPr/>
          <p:nvPr/>
        </p:nvGrpSpPr>
        <p:grpSpPr>
          <a:xfrm>
            <a:off x="6598990" y="1335613"/>
            <a:ext cx="1244320" cy="1473562"/>
            <a:chOff x="2007095" y="1366602"/>
            <a:chExt cx="1244320" cy="1473562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6B8FDA4-E96A-2051-76DF-3C301A34795F}"/>
                </a:ext>
              </a:extLst>
            </p:cNvPr>
            <p:cNvSpPr txBox="1"/>
            <p:nvPr/>
          </p:nvSpPr>
          <p:spPr>
            <a:xfrm>
              <a:off x="2071445" y="1366602"/>
              <a:ext cx="11799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71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37C3B63-76DF-231F-5281-14B8B70B9259}"/>
                </a:ext>
              </a:extLst>
            </p:cNvPr>
            <p:cNvSpPr txBox="1"/>
            <p:nvPr/>
          </p:nvSpPr>
          <p:spPr>
            <a:xfrm>
              <a:off x="2224372" y="2009167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F74B360-F796-8B8D-A364-595F8A5DD5E7}"/>
                </a:ext>
              </a:extLst>
            </p:cNvPr>
            <p:cNvCxnSpPr/>
            <p:nvPr/>
          </p:nvCxnSpPr>
          <p:spPr>
            <a:xfrm>
              <a:off x="2007095" y="2107641"/>
              <a:ext cx="97156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BF0E5EC-7F0E-7D01-01F3-20FCE8BBF2C4}"/>
              </a:ext>
            </a:extLst>
          </p:cNvPr>
          <p:cNvGrpSpPr/>
          <p:nvPr/>
        </p:nvGrpSpPr>
        <p:grpSpPr>
          <a:xfrm>
            <a:off x="8208216" y="1328687"/>
            <a:ext cx="1584228" cy="1474259"/>
            <a:chOff x="1958844" y="1366602"/>
            <a:chExt cx="1584228" cy="1474259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62DF593-654D-869F-71F5-80787FDB2DA7}"/>
                </a:ext>
              </a:extLst>
            </p:cNvPr>
            <p:cNvSpPr txBox="1"/>
            <p:nvPr/>
          </p:nvSpPr>
          <p:spPr>
            <a:xfrm>
              <a:off x="1958844" y="1366602"/>
              <a:ext cx="15842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123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F1E1BB2-989F-8CB4-FCDF-5DFD5F982088}"/>
                </a:ext>
              </a:extLst>
            </p:cNvPr>
            <p:cNvSpPr txBox="1"/>
            <p:nvPr/>
          </p:nvSpPr>
          <p:spPr>
            <a:xfrm>
              <a:off x="2343524" y="2009864"/>
              <a:ext cx="7554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>
                  <a:solidFill>
                    <a:srgbClr val="FFFF00"/>
                  </a:solidFill>
                  <a:latin typeface="Aptos Black" panose="020B0004020202020204" pitchFamily="34" charset="0"/>
                  <a:ea typeface="ADLaM Display" panose="02010000000000000000" pitchFamily="2" charset="0"/>
                  <a:cs typeface="ADLaM Display" panose="02010000000000000000" pitchFamily="2" charset="0"/>
                </a:rPr>
                <a:t>9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56668791-5640-0998-402F-2883DC277A6F}"/>
                </a:ext>
              </a:extLst>
            </p:cNvPr>
            <p:cNvCxnSpPr/>
            <p:nvPr/>
          </p:nvCxnSpPr>
          <p:spPr>
            <a:xfrm>
              <a:off x="1958844" y="2107641"/>
              <a:ext cx="1293159" cy="0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80541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390</Words>
  <Application>Microsoft Office PowerPoint</Application>
  <PresentationFormat>Widescreen</PresentationFormat>
  <Paragraphs>258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ADLaM Display</vt:lpstr>
      <vt:lpstr>Aptos Black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pushuusha@outlook.com</dc:creator>
  <cp:lastModifiedBy>pushuusha@outlook.com</cp:lastModifiedBy>
  <cp:revision>60</cp:revision>
  <dcterms:created xsi:type="dcterms:W3CDTF">2023-12-26T11:19:03Z</dcterms:created>
  <dcterms:modified xsi:type="dcterms:W3CDTF">2024-01-20T06:46:10Z</dcterms:modified>
</cp:coreProperties>
</file>